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</p:sldIdLst>
  <p:sldSz cx="10058400" cy="77724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29CE07A-CE0F-DD4B-A727-8D6B4FA1FEC1}" v="2" dt="2024-11-15T19:23:08.18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MasterView">
  <p:normalViewPr>
    <p:restoredLeft sz="15611"/>
    <p:restoredTop sz="94694"/>
  </p:normalViewPr>
  <p:slideViewPr>
    <p:cSldViewPr snapToGrid="0">
      <p:cViewPr varScale="1">
        <p:scale>
          <a:sx n="114" d="100"/>
          <a:sy n="114" d="100"/>
        </p:scale>
        <p:origin x="1776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4380" y="1272011"/>
            <a:ext cx="8549640" cy="2705947"/>
          </a:xfrm>
        </p:spPr>
        <p:txBody>
          <a:bodyPr anchor="b"/>
          <a:lstStyle>
            <a:lvl1pPr algn="ctr">
              <a:defRPr sz="6600"/>
            </a:lvl1pPr>
          </a:lstStyle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57300" y="4082310"/>
            <a:ext cx="7543800" cy="187653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640"/>
            </a:lvl1pPr>
            <a:lvl2pPr marL="502920" indent="0" algn="ctr">
              <a:buNone/>
              <a:defRPr sz="2200"/>
            </a:lvl2pPr>
            <a:lvl3pPr marL="1005840" indent="0" algn="ctr">
              <a:buNone/>
              <a:defRPr sz="1980"/>
            </a:lvl3pPr>
            <a:lvl4pPr marL="1508760" indent="0" algn="ctr">
              <a:buNone/>
              <a:defRPr sz="1760"/>
            </a:lvl4pPr>
            <a:lvl5pPr marL="2011680" indent="0" algn="ctr">
              <a:buNone/>
              <a:defRPr sz="1760"/>
            </a:lvl5pPr>
            <a:lvl6pPr marL="2514600" indent="0" algn="ctr">
              <a:buNone/>
              <a:defRPr sz="1760"/>
            </a:lvl6pPr>
            <a:lvl7pPr marL="3017520" indent="0" algn="ctr">
              <a:buNone/>
              <a:defRPr sz="1760"/>
            </a:lvl7pPr>
            <a:lvl8pPr marL="3520440" indent="0" algn="ctr">
              <a:buNone/>
              <a:defRPr sz="1760"/>
            </a:lvl8pPr>
            <a:lvl9pPr marL="4023360" indent="0" algn="ctr">
              <a:buNone/>
              <a:defRPr sz="1760"/>
            </a:lvl9pPr>
          </a:lstStyle>
          <a:p>
            <a:r>
              <a:rPr lang="es-MX"/>
              <a:t>Haz clic para editar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728BD5FC-4801-1F4D-9513-DE6D122BB425}" type="datetimeFigureOut">
              <a:rPr lang="es-CL" smtClean="0"/>
              <a:t>15-11-24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9DE39639-8DA2-EA4B-9321-46BE1748A27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7623345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91515" y="2069042"/>
            <a:ext cx="8675370" cy="4931516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728BD5FC-4801-1F4D-9513-DE6D122BB425}" type="datetimeFigureOut">
              <a:rPr lang="es-CL" smtClean="0"/>
              <a:t>15-11-24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9DE39639-8DA2-EA4B-9321-46BE1748A27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0980366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98043" y="413808"/>
            <a:ext cx="2168843" cy="6586750"/>
          </a:xfrm>
        </p:spPr>
        <p:txBody>
          <a:bodyPr vert="eaVert"/>
          <a:lstStyle/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91515" y="413808"/>
            <a:ext cx="6380798" cy="658675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728BD5FC-4801-1F4D-9513-DE6D122BB425}" type="datetimeFigureOut">
              <a:rPr lang="es-CL" smtClean="0"/>
              <a:t>15-11-24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9DE39639-8DA2-EA4B-9321-46BE1748A27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6964488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1515" y="2069042"/>
            <a:ext cx="8675370" cy="493151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728BD5FC-4801-1F4D-9513-DE6D122BB425}" type="datetimeFigureOut">
              <a:rPr lang="es-CL" smtClean="0"/>
              <a:t>15-11-24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9DE39639-8DA2-EA4B-9321-46BE1748A27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3054238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6277" y="1937705"/>
            <a:ext cx="8675370" cy="3233102"/>
          </a:xfrm>
        </p:spPr>
        <p:txBody>
          <a:bodyPr anchor="b"/>
          <a:lstStyle>
            <a:lvl1pPr>
              <a:defRPr sz="6600"/>
            </a:lvl1pPr>
          </a:lstStyle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6277" y="5201393"/>
            <a:ext cx="8675370" cy="170021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640">
                <a:solidFill>
                  <a:schemeClr val="tx1">
                    <a:tint val="82000"/>
                  </a:schemeClr>
                </a:solidFill>
              </a:defRPr>
            </a:lvl1pPr>
            <a:lvl2pPr marL="502920" indent="0">
              <a:buNone/>
              <a:defRPr sz="2200">
                <a:solidFill>
                  <a:schemeClr val="tx1">
                    <a:tint val="82000"/>
                  </a:schemeClr>
                </a:solidFill>
              </a:defRPr>
            </a:lvl2pPr>
            <a:lvl3pPr marL="1005840" indent="0">
              <a:buNone/>
              <a:defRPr sz="1980">
                <a:solidFill>
                  <a:schemeClr val="tx1">
                    <a:tint val="82000"/>
                  </a:schemeClr>
                </a:solidFill>
              </a:defRPr>
            </a:lvl3pPr>
            <a:lvl4pPr marL="1508760" indent="0">
              <a:buNone/>
              <a:defRPr sz="1760">
                <a:solidFill>
                  <a:schemeClr val="tx1">
                    <a:tint val="82000"/>
                  </a:schemeClr>
                </a:solidFill>
              </a:defRPr>
            </a:lvl4pPr>
            <a:lvl5pPr marL="2011680" indent="0">
              <a:buNone/>
              <a:defRPr sz="1760">
                <a:solidFill>
                  <a:schemeClr val="tx1">
                    <a:tint val="82000"/>
                  </a:schemeClr>
                </a:solidFill>
              </a:defRPr>
            </a:lvl5pPr>
            <a:lvl6pPr marL="2514600" indent="0">
              <a:buNone/>
              <a:defRPr sz="1760">
                <a:solidFill>
                  <a:schemeClr val="tx1">
                    <a:tint val="82000"/>
                  </a:schemeClr>
                </a:solidFill>
              </a:defRPr>
            </a:lvl6pPr>
            <a:lvl7pPr marL="3017520" indent="0">
              <a:buNone/>
              <a:defRPr sz="1760">
                <a:solidFill>
                  <a:schemeClr val="tx1">
                    <a:tint val="82000"/>
                  </a:schemeClr>
                </a:solidFill>
              </a:defRPr>
            </a:lvl7pPr>
            <a:lvl8pPr marL="3520440" indent="0">
              <a:buNone/>
              <a:defRPr sz="1760">
                <a:solidFill>
                  <a:schemeClr val="tx1">
                    <a:tint val="82000"/>
                  </a:schemeClr>
                </a:solidFill>
              </a:defRPr>
            </a:lvl8pPr>
            <a:lvl9pPr marL="4023360" indent="0">
              <a:buNone/>
              <a:defRPr sz="176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728BD5FC-4801-1F4D-9513-DE6D122BB425}" type="datetimeFigureOut">
              <a:rPr lang="es-CL" smtClean="0"/>
              <a:t>15-11-24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9DE39639-8DA2-EA4B-9321-46BE1748A27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6662694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91515" y="2069042"/>
            <a:ext cx="4274820" cy="493151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2065" y="2069042"/>
            <a:ext cx="4274820" cy="493151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728BD5FC-4801-1F4D-9513-DE6D122BB425}" type="datetimeFigureOut">
              <a:rPr lang="es-CL" smtClean="0"/>
              <a:t>15-11-24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/>
          <a:lstStyle/>
          <a:p>
            <a:endParaRPr lang="es-C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9DE39639-8DA2-EA4B-9321-46BE1748A27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692294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2825" y="413810"/>
            <a:ext cx="8675370" cy="1502305"/>
          </a:xfrm>
        </p:spPr>
        <p:txBody>
          <a:bodyPr/>
          <a:lstStyle/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2826" y="1905318"/>
            <a:ext cx="4255174" cy="93376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640" b="1"/>
            </a:lvl1pPr>
            <a:lvl2pPr marL="502920" indent="0">
              <a:buNone/>
              <a:defRPr sz="2200" b="1"/>
            </a:lvl2pPr>
            <a:lvl3pPr marL="1005840" indent="0">
              <a:buNone/>
              <a:defRPr sz="1980" b="1"/>
            </a:lvl3pPr>
            <a:lvl4pPr marL="1508760" indent="0">
              <a:buNone/>
              <a:defRPr sz="1760" b="1"/>
            </a:lvl4pPr>
            <a:lvl5pPr marL="2011680" indent="0">
              <a:buNone/>
              <a:defRPr sz="1760" b="1"/>
            </a:lvl5pPr>
            <a:lvl6pPr marL="2514600" indent="0">
              <a:buNone/>
              <a:defRPr sz="1760" b="1"/>
            </a:lvl6pPr>
            <a:lvl7pPr marL="3017520" indent="0">
              <a:buNone/>
              <a:defRPr sz="1760" b="1"/>
            </a:lvl7pPr>
            <a:lvl8pPr marL="3520440" indent="0">
              <a:buNone/>
              <a:defRPr sz="1760" b="1"/>
            </a:lvl8pPr>
            <a:lvl9pPr marL="4023360" indent="0">
              <a:buNone/>
              <a:defRPr sz="1760" b="1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2826" y="2839085"/>
            <a:ext cx="4255174" cy="417586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2066" y="1905318"/>
            <a:ext cx="4276130" cy="93376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640" b="1"/>
            </a:lvl1pPr>
            <a:lvl2pPr marL="502920" indent="0">
              <a:buNone/>
              <a:defRPr sz="2200" b="1"/>
            </a:lvl2pPr>
            <a:lvl3pPr marL="1005840" indent="0">
              <a:buNone/>
              <a:defRPr sz="1980" b="1"/>
            </a:lvl3pPr>
            <a:lvl4pPr marL="1508760" indent="0">
              <a:buNone/>
              <a:defRPr sz="1760" b="1"/>
            </a:lvl4pPr>
            <a:lvl5pPr marL="2011680" indent="0">
              <a:buNone/>
              <a:defRPr sz="1760" b="1"/>
            </a:lvl5pPr>
            <a:lvl6pPr marL="2514600" indent="0">
              <a:buNone/>
              <a:defRPr sz="1760" b="1"/>
            </a:lvl6pPr>
            <a:lvl7pPr marL="3017520" indent="0">
              <a:buNone/>
              <a:defRPr sz="1760" b="1"/>
            </a:lvl7pPr>
            <a:lvl8pPr marL="3520440" indent="0">
              <a:buNone/>
              <a:defRPr sz="1760" b="1"/>
            </a:lvl8pPr>
            <a:lvl9pPr marL="4023360" indent="0">
              <a:buNone/>
              <a:defRPr sz="1760" b="1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2066" y="2839085"/>
            <a:ext cx="4276130" cy="417586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728BD5FC-4801-1F4D-9513-DE6D122BB425}" type="datetimeFigureOut">
              <a:rPr lang="es-CL" smtClean="0"/>
              <a:t>15-11-24</a:t>
            </a:fld>
            <a:endParaRPr lang="es-C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/>
          <a:lstStyle/>
          <a:p>
            <a:endParaRPr lang="es-C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9DE39639-8DA2-EA4B-9321-46BE1748A27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1204953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728BD5FC-4801-1F4D-9513-DE6D122BB425}" type="datetimeFigureOut">
              <a:rPr lang="es-CL" smtClean="0"/>
              <a:t>15-11-24</a:t>
            </a:fld>
            <a:endParaRPr lang="es-C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/>
          <a:lstStyle/>
          <a:p>
            <a:endParaRPr lang="es-C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9DE39639-8DA2-EA4B-9321-46BE1748A27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7952671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728BD5FC-4801-1F4D-9513-DE6D122BB425}" type="datetimeFigureOut">
              <a:rPr lang="es-CL" smtClean="0"/>
              <a:t>15-11-24</a:t>
            </a:fld>
            <a:endParaRPr lang="es-C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/>
          <a:lstStyle/>
          <a:p>
            <a:endParaRPr lang="es-C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9DE39639-8DA2-EA4B-9321-46BE1748A27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8583714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2825" y="518160"/>
            <a:ext cx="3244096" cy="1813560"/>
          </a:xfrm>
        </p:spPr>
        <p:txBody>
          <a:bodyPr anchor="b"/>
          <a:lstStyle>
            <a:lvl1pPr>
              <a:defRPr sz="3520"/>
            </a:lvl1pPr>
          </a:lstStyle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76130" y="1119083"/>
            <a:ext cx="5092065" cy="5523442"/>
          </a:xfrm>
          <a:prstGeom prst="rect">
            <a:avLst/>
          </a:prstGeom>
        </p:spPr>
        <p:txBody>
          <a:bodyPr/>
          <a:lstStyle>
            <a:lvl1pPr>
              <a:defRPr sz="3520"/>
            </a:lvl1pPr>
            <a:lvl2pPr>
              <a:defRPr sz="3080"/>
            </a:lvl2pPr>
            <a:lvl3pPr>
              <a:defRPr sz="264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2825" y="2331720"/>
            <a:ext cx="3244096" cy="4319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760"/>
            </a:lvl1pPr>
            <a:lvl2pPr marL="502920" indent="0">
              <a:buNone/>
              <a:defRPr sz="1540"/>
            </a:lvl2pPr>
            <a:lvl3pPr marL="1005840" indent="0">
              <a:buNone/>
              <a:defRPr sz="1320"/>
            </a:lvl3pPr>
            <a:lvl4pPr marL="1508760" indent="0">
              <a:buNone/>
              <a:defRPr sz="1100"/>
            </a:lvl4pPr>
            <a:lvl5pPr marL="2011680" indent="0">
              <a:buNone/>
              <a:defRPr sz="1100"/>
            </a:lvl5pPr>
            <a:lvl6pPr marL="2514600" indent="0">
              <a:buNone/>
              <a:defRPr sz="1100"/>
            </a:lvl6pPr>
            <a:lvl7pPr marL="3017520" indent="0">
              <a:buNone/>
              <a:defRPr sz="1100"/>
            </a:lvl7pPr>
            <a:lvl8pPr marL="3520440" indent="0">
              <a:buNone/>
              <a:defRPr sz="1100"/>
            </a:lvl8pPr>
            <a:lvl9pPr marL="4023360" indent="0">
              <a:buNone/>
              <a:defRPr sz="1100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728BD5FC-4801-1F4D-9513-DE6D122BB425}" type="datetimeFigureOut">
              <a:rPr lang="es-CL" smtClean="0"/>
              <a:t>15-11-24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/>
          <a:lstStyle/>
          <a:p>
            <a:endParaRPr lang="es-C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9DE39639-8DA2-EA4B-9321-46BE1748A27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6779811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2825" y="518160"/>
            <a:ext cx="3244096" cy="1813560"/>
          </a:xfrm>
        </p:spPr>
        <p:txBody>
          <a:bodyPr anchor="b"/>
          <a:lstStyle>
            <a:lvl1pPr>
              <a:defRPr sz="3520"/>
            </a:lvl1pPr>
          </a:lstStyle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76130" y="1119083"/>
            <a:ext cx="5092065" cy="5523442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3520"/>
            </a:lvl1pPr>
            <a:lvl2pPr marL="502920" indent="0">
              <a:buNone/>
              <a:defRPr sz="3080"/>
            </a:lvl2pPr>
            <a:lvl3pPr marL="1005840" indent="0">
              <a:buNone/>
              <a:defRPr sz="2640"/>
            </a:lvl3pPr>
            <a:lvl4pPr marL="1508760" indent="0">
              <a:buNone/>
              <a:defRPr sz="2200"/>
            </a:lvl4pPr>
            <a:lvl5pPr marL="2011680" indent="0">
              <a:buNone/>
              <a:defRPr sz="2200"/>
            </a:lvl5pPr>
            <a:lvl6pPr marL="2514600" indent="0">
              <a:buNone/>
              <a:defRPr sz="2200"/>
            </a:lvl6pPr>
            <a:lvl7pPr marL="3017520" indent="0">
              <a:buNone/>
              <a:defRPr sz="2200"/>
            </a:lvl7pPr>
            <a:lvl8pPr marL="3520440" indent="0">
              <a:buNone/>
              <a:defRPr sz="2200"/>
            </a:lvl8pPr>
            <a:lvl9pPr marL="4023360" indent="0">
              <a:buNone/>
              <a:defRPr sz="2200"/>
            </a:lvl9pPr>
          </a:lstStyle>
          <a:p>
            <a:r>
              <a:rPr lang="es-MX"/>
              <a:t>Haz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2825" y="2331720"/>
            <a:ext cx="3244096" cy="4319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760"/>
            </a:lvl1pPr>
            <a:lvl2pPr marL="502920" indent="0">
              <a:buNone/>
              <a:defRPr sz="1540"/>
            </a:lvl2pPr>
            <a:lvl3pPr marL="1005840" indent="0">
              <a:buNone/>
              <a:defRPr sz="1320"/>
            </a:lvl3pPr>
            <a:lvl4pPr marL="1508760" indent="0">
              <a:buNone/>
              <a:defRPr sz="1100"/>
            </a:lvl4pPr>
            <a:lvl5pPr marL="2011680" indent="0">
              <a:buNone/>
              <a:defRPr sz="1100"/>
            </a:lvl5pPr>
            <a:lvl6pPr marL="2514600" indent="0">
              <a:buNone/>
              <a:defRPr sz="1100"/>
            </a:lvl6pPr>
            <a:lvl7pPr marL="3017520" indent="0">
              <a:buNone/>
              <a:defRPr sz="1100"/>
            </a:lvl7pPr>
            <a:lvl8pPr marL="3520440" indent="0">
              <a:buNone/>
              <a:defRPr sz="1100"/>
            </a:lvl8pPr>
            <a:lvl9pPr marL="4023360" indent="0">
              <a:buNone/>
              <a:defRPr sz="1100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728BD5FC-4801-1F4D-9513-DE6D122BB425}" type="datetimeFigureOut">
              <a:rPr lang="es-CL" smtClean="0"/>
              <a:t>15-11-24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/>
          <a:lstStyle/>
          <a:p>
            <a:endParaRPr lang="es-C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9DE39639-8DA2-EA4B-9321-46BE1748A27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5923461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91515" y="413810"/>
            <a:ext cx="8675370" cy="15023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1CCC1BEC-402A-F6E8-501D-4F780D767C18}"/>
              </a:ext>
            </a:extLst>
          </p:cNvPr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-1025913" y="0"/>
            <a:ext cx="12110225" cy="1991731"/>
          </a:xfrm>
          <a:prstGeom prst="rect">
            <a:avLst/>
          </a:prstGeom>
        </p:spPr>
      </p:pic>
      <p:pic>
        <p:nvPicPr>
          <p:cNvPr id="14" name="Imagen 13">
            <a:extLst>
              <a:ext uri="{FF2B5EF4-FFF2-40B4-BE49-F238E27FC236}">
                <a16:creationId xmlns:a16="http://schemas.microsoft.com/office/drawing/2014/main" id="{ABB7D43A-B8C0-13F4-750E-C4B17F856570}"/>
              </a:ext>
            </a:extLst>
          </p:cNvPr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404743" y="507923"/>
            <a:ext cx="2946400" cy="998186"/>
          </a:xfrm>
          <a:prstGeom prst="rect">
            <a:avLst/>
          </a:prstGeom>
        </p:spPr>
      </p:pic>
      <p:pic>
        <p:nvPicPr>
          <p:cNvPr id="15" name="Imagen 14">
            <a:extLst>
              <a:ext uri="{FF2B5EF4-FFF2-40B4-BE49-F238E27FC236}">
                <a16:creationId xmlns:a16="http://schemas.microsoft.com/office/drawing/2014/main" id="{2A2DED95-897E-A646-4549-EE325F3A908D}"/>
              </a:ext>
            </a:extLst>
          </p:cNvPr>
          <p:cNvPicPr>
            <a:picLocks noChangeAspect="1"/>
          </p:cNvPicPr>
          <p:nvPr userDrawn="1"/>
        </p:nvPicPr>
        <p:blipFill>
          <a:blip r:embed="rId15"/>
          <a:stretch>
            <a:fillRect/>
          </a:stretch>
        </p:blipFill>
        <p:spPr>
          <a:xfrm>
            <a:off x="5068571" y="429223"/>
            <a:ext cx="4800600" cy="1054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13994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05840" rtl="0" eaLnBrk="1" latinLnBrk="0" hangingPunct="1">
        <a:lnSpc>
          <a:spcPct val="90000"/>
        </a:lnSpc>
        <a:spcBef>
          <a:spcPct val="0"/>
        </a:spcBef>
        <a:buNone/>
        <a:defRPr sz="48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460" indent="-251460" algn="l" defTabSz="1005840" rtl="0" eaLnBrk="1" latinLnBrk="0" hangingPunct="1">
        <a:lnSpc>
          <a:spcPct val="90000"/>
        </a:lnSpc>
        <a:spcBef>
          <a:spcPts val="1100"/>
        </a:spcBef>
        <a:buFont typeface="Arial" panose="020B0604020202020204" pitchFamily="34" charset="0"/>
        <a:buChar char="•"/>
        <a:defRPr sz="3080" kern="1200">
          <a:solidFill>
            <a:schemeClr val="tx1"/>
          </a:solidFill>
          <a:latin typeface="+mn-lt"/>
          <a:ea typeface="+mn-ea"/>
          <a:cs typeface="+mn-cs"/>
        </a:defRPr>
      </a:lvl1pPr>
      <a:lvl2pPr marL="75438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2640" kern="1200">
          <a:solidFill>
            <a:schemeClr val="tx1"/>
          </a:solidFill>
          <a:latin typeface="+mn-lt"/>
          <a:ea typeface="+mn-ea"/>
          <a:cs typeface="+mn-cs"/>
        </a:defRPr>
      </a:lvl2pPr>
      <a:lvl3pPr marL="125730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76022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4pPr>
      <a:lvl5pPr marL="226314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5pPr>
      <a:lvl6pPr marL="276606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6pPr>
      <a:lvl7pPr marL="326898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7pPr>
      <a:lvl8pPr marL="377190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8pPr>
      <a:lvl9pPr marL="427482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1pPr>
      <a:lvl2pPr marL="50292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3pPr>
      <a:lvl4pPr marL="150876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4pPr>
      <a:lvl5pPr marL="201168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6pPr>
      <a:lvl7pPr marL="301752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7pPr>
      <a:lvl8pPr marL="352044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8pPr>
      <a:lvl9pPr marL="402336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uadroTexto 7">
            <a:extLst>
              <a:ext uri="{FF2B5EF4-FFF2-40B4-BE49-F238E27FC236}">
                <a16:creationId xmlns:a16="http://schemas.microsoft.com/office/drawing/2014/main" id="{227EFB06-7EC4-FC79-60D5-1B365A423A6F}"/>
              </a:ext>
            </a:extLst>
          </p:cNvPr>
          <p:cNvSpPr txBox="1"/>
          <p:nvPr/>
        </p:nvSpPr>
        <p:spPr>
          <a:xfrm>
            <a:off x="736271" y="2553195"/>
            <a:ext cx="858585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L" sz="1400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La Secretaría Regional Ministerial de las Culturas, las Artes y el Patrimonio de la Región de Atacama, a través del Departamento Ciudadanía Cultural, y el Programa </a:t>
            </a:r>
            <a:r>
              <a:rPr lang="es-CL" sz="1400" b="1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Fortalecimiento de la Identidad Cultural Regional</a:t>
            </a:r>
            <a:r>
              <a:rPr lang="es-CL" sz="1400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otorga el premio a:</a:t>
            </a: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DB376B3F-EDF2-30CB-4632-C68460D94E5A}"/>
              </a:ext>
            </a:extLst>
          </p:cNvPr>
          <p:cNvSpPr txBox="1"/>
          <p:nvPr/>
        </p:nvSpPr>
        <p:spPr>
          <a:xfrm>
            <a:off x="736271" y="4773881"/>
            <a:ext cx="858585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L" sz="1400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Por enfocar su trabajo artístico en la defensa y resguardo del patrimonio regional.</a:t>
            </a: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E669D5C0-532D-BD2B-B8DF-793718885920}"/>
              </a:ext>
            </a:extLst>
          </p:cNvPr>
          <p:cNvSpPr txBox="1"/>
          <p:nvPr/>
        </p:nvSpPr>
        <p:spPr>
          <a:xfrm>
            <a:off x="0" y="6282047"/>
            <a:ext cx="100584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L" sz="1100" b="1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Nombre Seremi</a:t>
            </a:r>
          </a:p>
          <a:p>
            <a:pPr algn="ctr"/>
            <a:r>
              <a:rPr lang="es-CL" sz="1100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Seremi de las Culturas, las Artes y el Patrimonio</a:t>
            </a:r>
          </a:p>
          <a:p>
            <a:pPr algn="ctr"/>
            <a:r>
              <a:rPr lang="es-CL" sz="1100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Región de Atacama</a:t>
            </a:r>
          </a:p>
          <a:p>
            <a:pPr algn="ctr"/>
            <a:endParaRPr lang="es-CL" sz="1100" dirty="0">
              <a:solidFill>
                <a:schemeClr val="bg1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ctr"/>
            <a:endParaRPr lang="es-CL" sz="1100" dirty="0">
              <a:solidFill>
                <a:schemeClr val="bg1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ctr"/>
            <a:r>
              <a:rPr lang="es-CL" sz="1100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Atacama, diciembre 2024</a:t>
            </a:r>
          </a:p>
        </p:txBody>
      </p:sp>
      <p:cxnSp>
        <p:nvCxnSpPr>
          <p:cNvPr id="12" name="Conector recto 11">
            <a:extLst>
              <a:ext uri="{FF2B5EF4-FFF2-40B4-BE49-F238E27FC236}">
                <a16:creationId xmlns:a16="http://schemas.microsoft.com/office/drawing/2014/main" id="{0A849861-5207-792F-A4A2-1AA1DD643F59}"/>
              </a:ext>
            </a:extLst>
          </p:cNvPr>
          <p:cNvCxnSpPr/>
          <p:nvPr/>
        </p:nvCxnSpPr>
        <p:spPr>
          <a:xfrm>
            <a:off x="3360717" y="6187044"/>
            <a:ext cx="3420093" cy="0"/>
          </a:xfrm>
          <a:prstGeom prst="line">
            <a:avLst/>
          </a:prstGeom>
          <a:ln w="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11821857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Tema de 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187</TotalTime>
  <Words>74</Words>
  <Application>Microsoft Macintosh PowerPoint</Application>
  <PresentationFormat>Personalizado</PresentationFormat>
  <Paragraphs>8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5" baseType="lpstr">
      <vt:lpstr>Aptos Display</vt:lpstr>
      <vt:lpstr>Arial</vt:lpstr>
      <vt:lpstr>Verdana</vt:lpstr>
      <vt:lpstr>Tema de Office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Paula Soto Cornejo</dc:creator>
  <cp:lastModifiedBy>Paula Soto Cornejo</cp:lastModifiedBy>
  <cp:revision>1</cp:revision>
  <dcterms:created xsi:type="dcterms:W3CDTF">2024-11-15T16:16:11Z</dcterms:created>
  <dcterms:modified xsi:type="dcterms:W3CDTF">2024-11-15T19:23:17Z</dcterms:modified>
</cp:coreProperties>
</file>